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D9DC01C-9AA3-40C2-B200-AD93B0D82B7D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57CA-C7C6-6051-3F09-78668A04A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6FC3B-9BF9-6AA5-9479-B2D65B01A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C9560-8687-721F-0AFF-D5E3B54B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67E06-DB6E-7B9C-FFC1-955DBEA55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72778-A072-7272-3247-5D65CC423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10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EA004-FC88-5916-7659-C1691BA33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C15A3-C19C-FF21-92EB-C420BE651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EDC54-AE5B-9075-DB7C-FC91039BD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5171B-CA53-8C98-0365-88378F08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84A55-D8FF-565C-F98C-05BE8796D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1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F0B28-6E69-EE83-55ED-D41BB832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DFF74-79EC-9318-CCCF-2DB348A82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E445E-DB3D-1871-1B4A-5BFDF0BE8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D966F-8A94-FAB6-B6A7-4DC08166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C74D4-BCBD-A36E-0920-7811CA1CA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7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13756-CC8C-3383-559F-D1739494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655BA-9822-D4F8-6E96-DCFD43535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BFC12-2885-0CA9-E6A5-4DCE7A5D0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7DE68-6923-3170-CBF1-3492BECCA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D63A0-705C-D8CC-2027-F5EF2FEB1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5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B6126-EBD2-5C13-2042-F61A0EE5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8927E-C99B-EB18-6FBA-BB041E2FE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59CB9-7A32-69BF-2BD7-225B457A1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43EC3-CED3-EE87-142A-37C61FA2A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A307E-2D9D-B860-6922-22E942AE1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8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6C01-51B5-6001-AAA1-3053B8DF2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A14CD-4887-BDBE-0504-30450720E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192F2-0298-FB9B-E595-2F667D76F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EF0CF-7896-C58E-7CDF-FB96A56C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2B62C-FA14-FC29-2FE0-C0F9EB393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C01F8-B746-A633-9648-9E9225DBD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3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4E038-B476-C2CF-B7F0-481620E60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C397F-CDE8-E2BC-CDBA-565427EB1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B4F5D-0F63-2107-CDD4-848BC27BB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6ABAFE-0EAD-0043-57C3-30DE030BE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B3C004-0760-8C2A-0145-96395A777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407050-3DDB-7594-1F10-08EE49AC8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244094-D043-7936-833F-1DADE043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067664-C57F-628B-B6B7-A3BA47BA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0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7DB4-9341-3A8D-ECAF-89C21E7F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EEDD9F-D098-976D-A13A-CBE7CE802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F85FD3-92A5-D301-7811-AB2D5AF25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CF130-72BF-E89E-F0DF-0316507B7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9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B9519C-C9F3-1445-2A10-553D95FF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60180-ABD0-D77C-11D8-CEFDABBDD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04DA4-63B6-2A00-0480-2B1784080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6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A6FA1-F78A-D7BC-9AA4-90C867B8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4AC5C-606C-ED15-F921-92714831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1F256-0644-6591-D54D-3CEBC4917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2E6AF-9E75-E1DB-B68C-7EA8E486B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8E750-9A24-EA52-5269-01C726479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8ED95-E41D-F080-9B36-FD0474B2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3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1B94-1F99-6BE1-6772-080689FF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A5AFF8-733F-31BB-DB11-773CC9A9F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F0479-3FFE-FA5E-5068-A53E70CDF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C6FAF-4A87-620B-65BF-B099B300D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DC78B-74EA-515B-A9A5-0D62FAA9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7981BF-7CE6-FFA3-C9CB-581B4998C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036EE9-1BC3-A9BD-1A16-3BE5917B9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D46A3-4AE9-1A4B-4477-984CD5A61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56E4-3C00-F20C-44B8-9DBE3E741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2E45D6-68C9-4CB7-B68C-49AEA882BA9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DBF83-954C-7D6D-DD92-1F337BA43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384AA-5330-9081-E8C2-9AFFB7BCDE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AF7471-8679-4B0E-8C34-7A0DC223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4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EB4532-D784-20AB-9D1F-BC79E60A5210}"/>
              </a:ext>
            </a:extLst>
          </p:cNvPr>
          <p:cNvSpPr/>
          <p:nvPr/>
        </p:nvSpPr>
        <p:spPr>
          <a:xfrm>
            <a:off x="8461503" y="1513904"/>
            <a:ext cx="2254754" cy="85629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KOORDINATOR I RRJETIT TË KOORDINATORËVE KUNDËR KORRUPSIONIT</a:t>
            </a:r>
          </a:p>
          <a:p>
            <a:pPr algn="ctr"/>
            <a:endParaRPr lang="en-US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6A6C4D-A16F-5722-7B82-2831B0027DB0}"/>
              </a:ext>
            </a:extLst>
          </p:cNvPr>
          <p:cNvSpPr/>
          <p:nvPr/>
        </p:nvSpPr>
        <p:spPr>
          <a:xfrm>
            <a:off x="1186560" y="3069590"/>
            <a:ext cx="2286629" cy="86899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SEKTORI I ADMINISTRIMIT EKONOMIKO-FINANCIAR TË PASURIVE </a:t>
            </a:r>
          </a:p>
          <a:p>
            <a:pPr algn="ctr"/>
            <a:endParaRPr lang="en-US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67CA3A-EEF1-9603-076C-F41B57E713D2}"/>
              </a:ext>
            </a:extLst>
          </p:cNvPr>
          <p:cNvSpPr/>
          <p:nvPr/>
        </p:nvSpPr>
        <p:spPr>
          <a:xfrm>
            <a:off x="8455152" y="3069590"/>
            <a:ext cx="2254754" cy="85629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SEKTORI I FINANCËS &amp; SHËRBIMEVE MBËSHTETËSE</a:t>
            </a:r>
          </a:p>
          <a:p>
            <a:pPr algn="ctr"/>
            <a:endParaRPr lang="en-US" sz="12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56EC237-D61F-06DD-E720-B67E0D5DD1AA}"/>
              </a:ext>
            </a:extLst>
          </p:cNvPr>
          <p:cNvSpPr/>
          <p:nvPr/>
        </p:nvSpPr>
        <p:spPr>
          <a:xfrm>
            <a:off x="4834891" y="3056890"/>
            <a:ext cx="2254755" cy="86899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SEKTORI I MARRËDHËNIEVE ME INSTUTICIONET DHE CËSHTJEVE JURIDIKE</a:t>
            </a:r>
          </a:p>
          <a:p>
            <a:pPr algn="ctr"/>
            <a:endParaRPr lang="en-US" sz="12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BA6E22-4F6D-7DE5-1495-AB780B110632}"/>
              </a:ext>
            </a:extLst>
          </p:cNvPr>
          <p:cNvSpPr/>
          <p:nvPr/>
        </p:nvSpPr>
        <p:spPr>
          <a:xfrm>
            <a:off x="4791456" y="1038100"/>
            <a:ext cx="2341626" cy="86899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KRYEADMINISTRATOR</a:t>
            </a:r>
          </a:p>
          <a:p>
            <a:pPr algn="ctr"/>
            <a:endParaRPr lang="en-US" sz="1200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A3CA9D03-536D-266D-7006-AC790C4EC99A}"/>
              </a:ext>
            </a:extLst>
          </p:cNvPr>
          <p:cNvCxnSpPr>
            <a:stCxn id="36" idx="3"/>
            <a:endCxn id="7" idx="1"/>
          </p:cNvCxnSpPr>
          <p:nvPr/>
        </p:nvCxnSpPr>
        <p:spPr>
          <a:xfrm>
            <a:off x="7133082" y="1472598"/>
            <a:ext cx="1328421" cy="469454"/>
          </a:xfrm>
          <a:prstGeom prst="bentConnector3">
            <a:avLst>
              <a:gd name="adj1" fmla="val 1145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B71276D4-B6F3-7854-33C2-03465957DF8C}"/>
              </a:ext>
            </a:extLst>
          </p:cNvPr>
          <p:cNvCxnSpPr>
            <a:stCxn id="36" idx="2"/>
            <a:endCxn id="9" idx="0"/>
          </p:cNvCxnSpPr>
          <p:nvPr/>
        </p:nvCxnSpPr>
        <p:spPr>
          <a:xfrm rot="5400000">
            <a:off x="3564825" y="672146"/>
            <a:ext cx="1162494" cy="3632394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4E4B807A-42FC-2019-9D6A-D78BB49473CD}"/>
              </a:ext>
            </a:extLst>
          </p:cNvPr>
          <p:cNvCxnSpPr>
            <a:stCxn id="36" idx="2"/>
            <a:endCxn id="35" idx="0"/>
          </p:cNvCxnSpPr>
          <p:nvPr/>
        </p:nvCxnSpPr>
        <p:spPr>
          <a:xfrm rot="5400000">
            <a:off x="5387372" y="2481993"/>
            <a:ext cx="1149794" cy="12700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EB391FFB-7A13-496D-2E96-5C44BDF0C326}"/>
              </a:ext>
            </a:extLst>
          </p:cNvPr>
          <p:cNvCxnSpPr>
            <a:stCxn id="36" idx="2"/>
            <a:endCxn id="10" idx="0"/>
          </p:cNvCxnSpPr>
          <p:nvPr/>
        </p:nvCxnSpPr>
        <p:spPr>
          <a:xfrm rot="16200000" flipH="1">
            <a:off x="7191152" y="678213"/>
            <a:ext cx="1162494" cy="3620260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5C35F10-8B33-322A-0784-5A6BF61AFFBC}"/>
              </a:ext>
            </a:extLst>
          </p:cNvPr>
          <p:cNvSpPr/>
          <p:nvPr/>
        </p:nvSpPr>
        <p:spPr>
          <a:xfrm>
            <a:off x="1186559" y="4526693"/>
            <a:ext cx="2286629" cy="86899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ADMINISTRATOR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223B78AA-4D49-8560-E08B-FDBA7D5D2299}"/>
              </a:ext>
            </a:extLst>
          </p:cNvPr>
          <p:cNvCxnSpPr>
            <a:stCxn id="9" idx="2"/>
            <a:endCxn id="2" idx="0"/>
          </p:cNvCxnSpPr>
          <p:nvPr/>
        </p:nvCxnSpPr>
        <p:spPr>
          <a:xfrm rot="5400000">
            <a:off x="2035822" y="4232639"/>
            <a:ext cx="588107" cy="1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EFB622B-27DA-CB77-C14C-87AD40D563B3}"/>
              </a:ext>
            </a:extLst>
          </p:cNvPr>
          <p:cNvSpPr/>
          <p:nvPr/>
        </p:nvSpPr>
        <p:spPr>
          <a:xfrm>
            <a:off x="4812604" y="4526693"/>
            <a:ext cx="2286629" cy="86899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NDIHMËS ADMINISTRATOR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4CE25FE-0C1A-A5CD-C052-0089E0589C47}"/>
              </a:ext>
            </a:extLst>
          </p:cNvPr>
          <p:cNvCxnSpPr>
            <a:stCxn id="2" idx="3"/>
            <a:endCxn id="17" idx="1"/>
          </p:cNvCxnSpPr>
          <p:nvPr/>
        </p:nvCxnSpPr>
        <p:spPr>
          <a:xfrm>
            <a:off x="3473188" y="4961191"/>
            <a:ext cx="13394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877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Silba Shkelqim Latifi</dc:creator>
  <cp:lastModifiedBy>Silba Shkelqim Latifi</cp:lastModifiedBy>
  <cp:revision>6</cp:revision>
  <dcterms:created xsi:type="dcterms:W3CDTF">2025-01-28T14:09:37Z</dcterms:created>
  <dcterms:modified xsi:type="dcterms:W3CDTF">2025-02-18T15:20:48Z</dcterms:modified>
</cp:coreProperties>
</file>